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D4864"/>
    <a:srgbClr val="E8F0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 snapToGrid="0">
      <p:cViewPr varScale="1">
        <p:scale>
          <a:sx n="60" d="100"/>
          <a:sy n="60" d="100"/>
        </p:scale>
        <p:origin x="78" y="12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A9FA45B-B68C-C612-F13D-2AE654811A0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ctr">
            <a:normAutofit/>
          </a:bodyPr>
          <a:lstStyle>
            <a:lvl1pPr algn="ctr">
              <a:defRPr sz="4000"/>
            </a:lvl1pPr>
          </a:lstStyle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8BCF13B7-7ED5-C392-369D-6C0F6DB8E5A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59A50AE-596A-DA45-2533-47E75E4C31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58F4BF1-73F9-6CFA-AB51-8FF6D506C1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B6E6D228-AB49-6920-2967-027DD82C5B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735013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8A83A94F-4A6B-F310-B0A5-D2951A3C21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/>
            </a:lvl1pPr>
          </a:lstStyle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948D9FA5-7103-865C-881F-5C582F49F5F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038CF61B-62E6-22FD-58DF-073DACDF8F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823A623C-CB3F-FDD1-63ED-24638EE90C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529E0D0C-1427-F124-06B3-2132AF8118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319299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1BF9B0CE-99A2-08A3-5C34-D60CC2437C6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>
            <a:lvl1pPr>
              <a:defRPr b="1"/>
            </a:lvl1pPr>
          </a:lstStyle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5EAE4F5F-BB9A-52B9-61B3-0BEBC31564D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 dirty="0"/>
              <a:t>按一下以編輯母片文字樣式</a:t>
            </a:r>
          </a:p>
          <a:p>
            <a:pPr lvl="1"/>
            <a:r>
              <a:rPr lang="zh-TW" altLang="en-US" dirty="0"/>
              <a:t>第二層</a:t>
            </a:r>
          </a:p>
          <a:p>
            <a:pPr lvl="2"/>
            <a:r>
              <a:rPr lang="zh-TW" altLang="en-US" dirty="0"/>
              <a:t>第三層</a:t>
            </a:r>
          </a:p>
          <a:p>
            <a:pPr lvl="3"/>
            <a:r>
              <a:rPr lang="zh-TW" altLang="en-US" dirty="0"/>
              <a:t>第四層</a:t>
            </a:r>
          </a:p>
          <a:p>
            <a:pPr lvl="4"/>
            <a:r>
              <a:rPr lang="zh-TW" altLang="en-US" dirty="0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25FCE13-46D5-236D-D317-0930D4540F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15447A4-34B6-E0EB-16F6-5B2CE3205B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2039C6E-E818-3CD5-28BF-2241142CEB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465662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E7392FF-0C8C-5B49-AD23-3BA796749A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DAC0B7A-69D7-04E7-DE2A-8CEAD0EAA36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dirty="0"/>
              <a:t>按一下以編輯母片文字樣式</a:t>
            </a:r>
          </a:p>
          <a:p>
            <a:pPr lvl="1"/>
            <a:r>
              <a:rPr lang="zh-TW" altLang="en-US" dirty="0"/>
              <a:t>第二層</a:t>
            </a:r>
          </a:p>
          <a:p>
            <a:pPr lvl="2"/>
            <a:r>
              <a:rPr lang="zh-TW" altLang="en-US" dirty="0"/>
              <a:t>第三層</a:t>
            </a:r>
          </a:p>
          <a:p>
            <a:pPr lvl="3"/>
            <a:r>
              <a:rPr lang="zh-TW" altLang="en-US" dirty="0"/>
              <a:t>第四層</a:t>
            </a:r>
          </a:p>
          <a:p>
            <a:pPr lvl="4"/>
            <a:r>
              <a:rPr lang="zh-TW" altLang="en-US" dirty="0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8C11F8CE-378D-4EA3-15A8-DFE70D2849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8A0AE9E3-FD31-CA48-140B-D42896F8BB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133015E-51D0-6354-108E-77DBC78FA4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77930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36FDE44-352F-B882-B507-7EF59F5154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ctr">
            <a:normAutofit/>
          </a:bodyPr>
          <a:lstStyle>
            <a:lvl1pPr>
              <a:defRPr sz="4400"/>
            </a:lvl1pPr>
          </a:lstStyle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E7CB802C-CF2D-83B6-33D9-345F5762C5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2851298-43DF-E3B2-7699-6D9370ACEB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95366CA-1C7F-7511-CE96-451CC05CDB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E32D5FB-7800-FC89-B0C7-18EE09E4F1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583497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DCA8AAE-D085-60CD-4EDB-B72EC85610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30D9826-F933-C114-9C59-DA5C7BB2D88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 dirty="0"/>
              <a:t>按一下以編輯母片文字樣式</a:t>
            </a:r>
          </a:p>
          <a:p>
            <a:pPr lvl="1"/>
            <a:r>
              <a:rPr lang="zh-TW" altLang="en-US" dirty="0"/>
              <a:t>第二層</a:t>
            </a:r>
          </a:p>
          <a:p>
            <a:pPr lvl="2"/>
            <a:r>
              <a:rPr lang="zh-TW" altLang="en-US" dirty="0"/>
              <a:t>第三層</a:t>
            </a:r>
          </a:p>
          <a:p>
            <a:pPr lvl="3"/>
            <a:r>
              <a:rPr lang="zh-TW" altLang="en-US" dirty="0"/>
              <a:t>第四層</a:t>
            </a:r>
          </a:p>
          <a:p>
            <a:pPr lvl="4"/>
            <a:r>
              <a:rPr lang="zh-TW" altLang="en-US" dirty="0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E07616E0-2329-882A-13C7-D0B2DE7E488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B818A686-BF6D-67E8-7B41-33AEFDFAA2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A627897D-7B1E-4105-8D1C-477EE3F069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52BB48A1-1176-3789-D213-49D66394FE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400203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79AC87-4244-0FBC-5BDA-5493CD2A49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>
            <a:lvl1pPr>
              <a:defRPr b="1"/>
            </a:lvl1pPr>
          </a:lstStyle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1DFFAC9D-B211-003D-97D8-E5AA51713B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ctr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dirty="0"/>
              <a:t>按一下以編輯母片文字樣式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81874039-1175-C7DC-9811-3CB19920AB6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 dirty="0"/>
              <a:t>按一下以編輯母片文字樣式</a:t>
            </a:r>
          </a:p>
          <a:p>
            <a:pPr lvl="1"/>
            <a:r>
              <a:rPr lang="zh-TW" altLang="en-US" dirty="0"/>
              <a:t>第二層</a:t>
            </a:r>
          </a:p>
          <a:p>
            <a:pPr lvl="2"/>
            <a:r>
              <a:rPr lang="zh-TW" altLang="en-US" dirty="0"/>
              <a:t>第三層</a:t>
            </a:r>
          </a:p>
          <a:p>
            <a:pPr lvl="3"/>
            <a:r>
              <a:rPr lang="zh-TW" altLang="en-US" dirty="0"/>
              <a:t>第四層</a:t>
            </a:r>
          </a:p>
          <a:p>
            <a:pPr lvl="4"/>
            <a:r>
              <a:rPr lang="zh-TW" altLang="en-US" dirty="0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EFF2A22D-9398-69C0-1C80-8658EBE3E7D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ctr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A96BC160-F2FB-8A00-B348-61C8EEF65F1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66985931-9CED-2640-404A-7D5E741089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AE2F4572-7086-1CB6-69B6-1BBFDEFA47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5CF58586-9EFA-AFB4-237F-E02101D5EE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213795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662B6FAE-795A-9360-8469-11A12CE180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/>
            </a:lvl1pPr>
          </a:lstStyle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79CD0782-997A-D17D-4CA4-629FAB37E4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AF695E49-1BD3-ABB3-A70E-66682EAC82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68062A4B-C5BD-3FC8-B754-C7C13BA255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334726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EC817E7-29FB-DD1B-2A43-1F2ABD8B46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CD6A7A73-E878-00A5-F5D0-D83239B4FF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317AEE0C-EC9D-B0C9-4088-00D73B9F4C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944396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輔助字幕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3E06F4A-460F-BD6C-F999-AF3201B6A1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ctr">
            <a:normAutofit/>
          </a:bodyPr>
          <a:lstStyle>
            <a:lvl1pPr>
              <a:defRPr sz="3600" b="1"/>
            </a:lvl1pPr>
          </a:lstStyle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C0216B4-3C0F-9313-4AF9-45EC2EA9261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dirty="0"/>
              <a:t>按一下以編輯母片文字樣式</a:t>
            </a:r>
          </a:p>
          <a:p>
            <a:pPr lvl="1"/>
            <a:r>
              <a:rPr lang="zh-TW" altLang="en-US" dirty="0"/>
              <a:t>第二層</a:t>
            </a:r>
          </a:p>
          <a:p>
            <a:pPr lvl="2"/>
            <a:r>
              <a:rPr lang="zh-TW" altLang="en-US" dirty="0"/>
              <a:t>第三層</a:t>
            </a:r>
          </a:p>
          <a:p>
            <a:pPr lvl="3"/>
            <a:r>
              <a:rPr lang="zh-TW" altLang="en-US" dirty="0"/>
              <a:t>第四層</a:t>
            </a:r>
          </a:p>
          <a:p>
            <a:pPr lvl="4"/>
            <a:r>
              <a:rPr lang="zh-TW" altLang="en-US" dirty="0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C9146D6-4F07-E9AC-7EF3-74E81E91FE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72EE6D51-C3A0-3234-DE3B-21EA8CD7A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7CA5082F-0CD9-4B11-381F-63112A11E2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4E7278E1-4F44-8A3F-2BE5-BA5A9C8F9A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468200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輔助字幕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60995E3-0A55-8C8F-F645-A09EA62C78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ctr">
            <a:normAutofit/>
          </a:bodyPr>
          <a:lstStyle>
            <a:lvl1pPr>
              <a:defRPr sz="3600" b="1"/>
            </a:lvl1pPr>
          </a:lstStyle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404E6C69-EF2C-F7F8-4E77-A1D1C19815A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EC97B2A-F810-EABF-EFC9-59EE96B408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7436F0A3-40DD-F0BB-BFE8-638F4A1A60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18A28-BBB9-4EB7-B459-A3352A47773E}" type="datetimeFigureOut">
              <a:rPr lang="zh-TW" altLang="en-US" smtClean="0"/>
              <a:t>2025/2/10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8B7D37E5-7723-56C8-EA99-3C24EF597D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EF7A0076-2069-C7D9-D9FB-F44FFA444D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50555-F4AE-4952-905C-E04A50C2E413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672510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圖片 8">
            <a:extLst>
              <a:ext uri="{FF2B5EF4-FFF2-40B4-BE49-F238E27FC236}">
                <a16:creationId xmlns:a16="http://schemas.microsoft.com/office/drawing/2014/main" id="{C65CFE89-BD2F-6FB5-AD45-2F03E7FD06E9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001" r="59876"/>
          <a:stretch/>
        </p:blipFill>
        <p:spPr>
          <a:xfrm>
            <a:off x="4848" y="-896"/>
            <a:ext cx="12187151" cy="6857758"/>
          </a:xfrm>
          <a:prstGeom prst="rect">
            <a:avLst/>
          </a:prstGeom>
        </p:spPr>
      </p:pic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9E97F245-0B06-3AFD-46A8-1B51888B9C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dirty="0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9F65873-7508-B92F-B781-264C01EDBE0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dirty="0"/>
              <a:t>按一下以編輯母片文字樣式</a:t>
            </a:r>
          </a:p>
          <a:p>
            <a:pPr lvl="1"/>
            <a:r>
              <a:rPr lang="zh-TW" altLang="en-US" dirty="0"/>
              <a:t>第二層</a:t>
            </a:r>
          </a:p>
          <a:p>
            <a:pPr lvl="2"/>
            <a:r>
              <a:rPr lang="zh-TW" altLang="en-US" dirty="0"/>
              <a:t>第三層</a:t>
            </a:r>
          </a:p>
          <a:p>
            <a:pPr lvl="3"/>
            <a:r>
              <a:rPr lang="zh-TW" altLang="en-US" dirty="0"/>
              <a:t>第四層</a:t>
            </a:r>
          </a:p>
          <a:p>
            <a:pPr lvl="4"/>
            <a:r>
              <a:rPr lang="zh-TW" altLang="en-US" dirty="0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2FA987E-F4BD-7FBA-7F69-E18114ABC86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rgbClr val="1D4864"/>
                </a:solidFill>
                <a:latin typeface="Arial" panose="020B0604020202020204" pitchFamily="34" charset="0"/>
                <a:ea typeface="微軟正黑體" panose="020B0604030504040204" pitchFamily="34" charset="-120"/>
              </a:defRPr>
            </a:lvl1pPr>
          </a:lstStyle>
          <a:p>
            <a:fld id="{00718A28-BBB9-4EB7-B459-A3352A47773E}" type="datetimeFigureOut">
              <a:rPr lang="zh-TW" altLang="en-US" smtClean="0"/>
              <a:pPr/>
              <a:t>2025/2/10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9BEEC3A-51F6-F325-3A70-888783A6122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aseline="0">
                <a:solidFill>
                  <a:srgbClr val="1D4864"/>
                </a:solidFill>
                <a:latin typeface="Arial" panose="020B0604020202020204" pitchFamily="34" charset="0"/>
                <a:ea typeface="微軟正黑體" panose="020B0604030504040204" pitchFamily="34" charset="-120"/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1A7066C-DA14-BFD8-D6F5-E616A5034DA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rgbClr val="1D4864"/>
                </a:solidFill>
                <a:latin typeface="Arial" panose="020B0604020202020204" pitchFamily="34" charset="0"/>
                <a:ea typeface="微軟正黑體" panose="020B0604030504040204" pitchFamily="34" charset="-120"/>
              </a:defRPr>
            </a:lvl1pPr>
          </a:lstStyle>
          <a:p>
            <a:fld id="{F6650555-F4AE-4952-905C-E04A50C2E413}" type="slidenum">
              <a:rPr lang="zh-TW" altLang="en-US" smtClean="0"/>
              <a:pPr/>
              <a:t>‹#›</a:t>
            </a:fld>
            <a:endParaRPr lang="zh-TW" altLang="en-US"/>
          </a:p>
        </p:txBody>
      </p:sp>
      <p:sp>
        <p:nvSpPr>
          <p:cNvPr id="8" name="文字方塊 7">
            <a:extLst>
              <a:ext uri="{FF2B5EF4-FFF2-40B4-BE49-F238E27FC236}">
                <a16:creationId xmlns:a16="http://schemas.microsoft.com/office/drawing/2014/main" id="{34849133-3E76-E573-5D6C-7005A5E2503F}"/>
              </a:ext>
            </a:extLst>
          </p:cNvPr>
          <p:cNvSpPr txBox="1"/>
          <p:nvPr userDrawn="1"/>
        </p:nvSpPr>
        <p:spPr>
          <a:xfrm>
            <a:off x="11121660" y="96252"/>
            <a:ext cx="96924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TW" sz="2000" b="1" u="sng" dirty="0">
                <a:solidFill>
                  <a:srgbClr val="1D4864"/>
                </a:solidFill>
              </a:rPr>
              <a:t>APSAA</a:t>
            </a:r>
          </a:p>
          <a:p>
            <a:pPr algn="ctr"/>
            <a:r>
              <a:rPr lang="en-US" altLang="zh-TW" sz="2000" b="1" dirty="0">
                <a:solidFill>
                  <a:srgbClr val="1D4864"/>
                </a:solidFill>
              </a:rPr>
              <a:t>2025</a:t>
            </a:r>
            <a:endParaRPr lang="zh-TW" altLang="en-US" sz="2000" b="1" dirty="0">
              <a:solidFill>
                <a:srgbClr val="1D486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964906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b="1" kern="1200" baseline="0">
          <a:solidFill>
            <a:srgbClr val="1D4864"/>
          </a:solidFill>
          <a:latin typeface="Arial" panose="020B0604020202020204" pitchFamily="34" charset="0"/>
          <a:ea typeface="微軟正黑體" panose="020B0604030504040204" pitchFamily="34" charset="-120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000" kern="1200" baseline="0">
          <a:solidFill>
            <a:srgbClr val="1D4864"/>
          </a:solidFill>
          <a:latin typeface="Arial" panose="020B0604020202020204" pitchFamily="34" charset="0"/>
          <a:ea typeface="微軟正黑體" panose="020B0604030504040204" pitchFamily="34" charset="-12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 baseline="0">
          <a:solidFill>
            <a:srgbClr val="1D4864"/>
          </a:solidFill>
          <a:latin typeface="Arial" panose="020B0604020202020204" pitchFamily="34" charset="0"/>
          <a:ea typeface="微軟正黑體" panose="020B0604030504040204" pitchFamily="34" charset="-120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 baseline="0">
          <a:solidFill>
            <a:srgbClr val="1D4864"/>
          </a:solidFill>
          <a:latin typeface="Arial" panose="020B0604020202020204" pitchFamily="34" charset="0"/>
          <a:ea typeface="微軟正黑體" panose="020B0604030504040204" pitchFamily="34" charset="-120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 baseline="0">
          <a:solidFill>
            <a:srgbClr val="1D4864"/>
          </a:solidFill>
          <a:latin typeface="Arial" panose="020B0604020202020204" pitchFamily="34" charset="0"/>
          <a:ea typeface="微軟正黑體" panose="020B0604030504040204" pitchFamily="34" charset="-120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 baseline="0">
          <a:solidFill>
            <a:srgbClr val="1D4864"/>
          </a:solidFill>
          <a:latin typeface="Arial" panose="020B0604020202020204" pitchFamily="34" charset="0"/>
          <a:ea typeface="微軟正黑體" panose="020B0604030504040204" pitchFamily="34" charset="-120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FC6A0631-140F-FA1F-8FD2-2D72C567B58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C656D3DE-CD91-3365-E01D-CDEA51FD263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868846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2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4" baseType="lpstr">
      <vt:lpstr>Aptos</vt:lpstr>
      <vt:lpstr>Arial</vt:lpstr>
      <vt:lpstr>Office 佈景主題</vt:lpstr>
      <vt:lpstr>PowerPoint 簡報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于家茜</dc:creator>
  <cp:lastModifiedBy>于家茜</cp:lastModifiedBy>
  <cp:revision>9</cp:revision>
  <dcterms:created xsi:type="dcterms:W3CDTF">2025-02-10T07:09:38Z</dcterms:created>
  <dcterms:modified xsi:type="dcterms:W3CDTF">2025-02-10T07:34:11Z</dcterms:modified>
</cp:coreProperties>
</file>

<file path=docProps/thumbnail.jpeg>
</file>